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4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8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1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6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7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70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5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5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11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0E1A-5CF0-4333-9C34-BEBA63D8CFCF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52BB-247F-4E58-962C-220ABFBEA8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5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21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08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85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98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12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41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01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3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34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0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0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05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478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8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68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69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3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0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59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4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06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34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765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4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249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583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649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43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42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47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3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53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243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23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506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947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933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364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530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884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17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4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71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53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7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2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38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_05_Quattrocchio2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113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2017-03-22T19:21:05Z</dcterms:created>
  <dcterms:modified xsi:type="dcterms:W3CDTF">2017-03-22T19:21:26Z</dcterms:modified>
</cp:coreProperties>
</file>