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1634-695A-4192-AE43-E3DD33BFA07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97F-B3CC-4757-96CA-AF91B4D8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33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1634-695A-4192-AE43-E3DD33BFA07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97F-B3CC-4757-96CA-AF91B4D8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14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1634-695A-4192-AE43-E3DD33BFA07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97F-B3CC-4757-96CA-AF91B4D8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8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1634-695A-4192-AE43-E3DD33BFA07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97F-B3CC-4757-96CA-AF91B4D8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72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1634-695A-4192-AE43-E3DD33BFA07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97F-B3CC-4757-96CA-AF91B4D8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45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1634-695A-4192-AE43-E3DD33BFA07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97F-B3CC-4757-96CA-AF91B4D8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64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1634-695A-4192-AE43-E3DD33BFA07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97F-B3CC-4757-96CA-AF91B4D8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96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1634-695A-4192-AE43-E3DD33BFA07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97F-B3CC-4757-96CA-AF91B4D8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4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1634-695A-4192-AE43-E3DD33BFA07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97F-B3CC-4757-96CA-AF91B4D8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5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1634-695A-4192-AE43-E3DD33BFA07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97F-B3CC-4757-96CA-AF91B4D8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1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1634-695A-4192-AE43-E3DD33BFA07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197F-B3CC-4757-96CA-AF91B4D8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46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C1634-695A-4192-AE43-E3DD33BFA070}" type="datetimeFigureOut">
              <a:rPr lang="it-IT" smtClean="0"/>
              <a:t>22/03/2017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197F-B3CC-4757-96CA-AF91B4D8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18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31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1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47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1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16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1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41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1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69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1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5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1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83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1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30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1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93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1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6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1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62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549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2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680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2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42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2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82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2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927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2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701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2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285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2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823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2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577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2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593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2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26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518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3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636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3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59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3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329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3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723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3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079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3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242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3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233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3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606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3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33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3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61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82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54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37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5_03_Mancini2-Complicanzepdf[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172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casa</dc:creator>
  <cp:lastModifiedBy>casa</cp:lastModifiedBy>
  <cp:revision>1</cp:revision>
  <dcterms:created xsi:type="dcterms:W3CDTF">2017-03-22T09:04:07Z</dcterms:created>
  <dcterms:modified xsi:type="dcterms:W3CDTF">2017-03-22T09:04:44Z</dcterms:modified>
</cp:coreProperties>
</file>