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photoAlbum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54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23078-6F0F-4631-9707-27D0BD9FFC37}" type="datetimeFigureOut">
              <a:rPr lang="it-IT" smtClean="0"/>
              <a:t>23/03/2017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66827-6239-4802-8AA2-E94540D8E55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629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23078-6F0F-4631-9707-27D0BD9FFC37}" type="datetimeFigureOut">
              <a:rPr lang="it-IT" smtClean="0"/>
              <a:t>23/03/2017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66827-6239-4802-8AA2-E94540D8E55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2712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23078-6F0F-4631-9707-27D0BD9FFC37}" type="datetimeFigureOut">
              <a:rPr lang="it-IT" smtClean="0"/>
              <a:t>23/03/2017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66827-6239-4802-8AA2-E94540D8E55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9117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23078-6F0F-4631-9707-27D0BD9FFC37}" type="datetimeFigureOut">
              <a:rPr lang="it-IT" smtClean="0"/>
              <a:t>23/03/2017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66827-6239-4802-8AA2-E94540D8E55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1713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23078-6F0F-4631-9707-27D0BD9FFC37}" type="datetimeFigureOut">
              <a:rPr lang="it-IT" smtClean="0"/>
              <a:t>23/03/2017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66827-6239-4802-8AA2-E94540D8E55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781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23078-6F0F-4631-9707-27D0BD9FFC37}" type="datetimeFigureOut">
              <a:rPr lang="it-IT" smtClean="0"/>
              <a:t>23/03/2017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66827-6239-4802-8AA2-E94540D8E55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2315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23078-6F0F-4631-9707-27D0BD9FFC37}" type="datetimeFigureOut">
              <a:rPr lang="it-IT" smtClean="0"/>
              <a:t>23/03/2017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66827-6239-4802-8AA2-E94540D8E55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5714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23078-6F0F-4631-9707-27D0BD9FFC37}" type="datetimeFigureOut">
              <a:rPr lang="it-IT" smtClean="0"/>
              <a:t>23/03/2017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66827-6239-4802-8AA2-E94540D8E55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6803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23078-6F0F-4631-9707-27D0BD9FFC37}" type="datetimeFigureOut">
              <a:rPr lang="it-IT" smtClean="0"/>
              <a:t>23/03/2017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66827-6239-4802-8AA2-E94540D8E55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6333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23078-6F0F-4631-9707-27D0BD9FFC37}" type="datetimeFigureOut">
              <a:rPr lang="it-IT" smtClean="0"/>
              <a:t>23/03/2017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66827-6239-4802-8AA2-E94540D8E55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5424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23078-6F0F-4631-9707-27D0BD9FFC37}" type="datetimeFigureOut">
              <a:rPr lang="it-IT" smtClean="0"/>
              <a:t>23/03/2017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66827-6239-4802-8AA2-E94540D8E55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1084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23078-6F0F-4631-9707-27D0BD9FFC37}" type="datetimeFigureOut">
              <a:rPr lang="it-IT" smtClean="0"/>
              <a:t>23/03/2017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166827-6239-4802-8AA2-E94540D8E55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5334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7_Magistroni[1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02261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7_Magistroni[10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22785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7_Magistroni[11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73089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7_Magistroni[12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58393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7_Magistroni[13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58225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7_Magistroni[14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0332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7_Magistroni[15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42122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7_Magistroni[16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04925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7_Magistroni[17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30581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7_Magistroni[18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02540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7_Magistroni[19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7536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7_Magistroni[2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87273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7_Magistroni[20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71111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7_Magistroni[21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32072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7_Magistroni[22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7202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7_Magistroni[3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7980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7_Magistroni[4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0805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7_Magistroni[5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4299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7_Magistroni[6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777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7_Magistroni[7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45286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7_Magistroni[8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55831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7_Magistroni[9]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0"/>
            <a:ext cx="9055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161352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Presentazione su schermo (4:3)</PresentationFormat>
  <Paragraphs>0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23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casa</dc:creator>
  <cp:lastModifiedBy>casa</cp:lastModifiedBy>
  <cp:revision>1</cp:revision>
  <dcterms:created xsi:type="dcterms:W3CDTF">2017-03-23T09:14:23Z</dcterms:created>
  <dcterms:modified xsi:type="dcterms:W3CDTF">2017-03-23T09:14:49Z</dcterms:modified>
</cp:coreProperties>
</file>