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</p:sldIdLst>
  <p:sldSz cx="9144000" cy="6858000" type="screen4x3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F3B-EBD6-42E2-9C26-B6411612D67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7E91-7852-452B-9FE1-7D4C82192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11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F3B-EBD6-42E2-9C26-B6411612D67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7E91-7852-452B-9FE1-7D4C82192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05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F3B-EBD6-42E2-9C26-B6411612D67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7E91-7852-452B-9FE1-7D4C82192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66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F3B-EBD6-42E2-9C26-B6411612D67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7E91-7852-452B-9FE1-7D4C82192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05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F3B-EBD6-42E2-9C26-B6411612D67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7E91-7852-452B-9FE1-7D4C82192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30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F3B-EBD6-42E2-9C26-B6411612D67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7E91-7852-452B-9FE1-7D4C82192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23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F3B-EBD6-42E2-9C26-B6411612D67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7E91-7852-452B-9FE1-7D4C82192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40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F3B-EBD6-42E2-9C26-B6411612D67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7E91-7852-452B-9FE1-7D4C82192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30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F3B-EBD6-42E2-9C26-B6411612D67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7E91-7852-452B-9FE1-7D4C82192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87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F3B-EBD6-42E2-9C26-B6411612D67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7E91-7852-452B-9FE1-7D4C82192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1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F3B-EBD6-42E2-9C26-B6411612D67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7E91-7852-452B-9FE1-7D4C82192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09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12F3B-EBD6-42E2-9C26-B6411612D67B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07E91-7852-452B-9FE1-7D4C82192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14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373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1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57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1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218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1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92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1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161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1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677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1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976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1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763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1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571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1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340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1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24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842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2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782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2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134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2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251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2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532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2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636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2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519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2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202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2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997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2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287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2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54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726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3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212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3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834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3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709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3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509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3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749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3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822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3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521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3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465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3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47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3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0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347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4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115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4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654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4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289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4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825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4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797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4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7237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4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0251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4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86369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4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5556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4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80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8660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5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7145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5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3441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5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1115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5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5856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5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5775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5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7146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5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2624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5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9641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5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83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7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84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21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_07_Manno1[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547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58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5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casa</dc:creator>
  <cp:lastModifiedBy>casa</cp:lastModifiedBy>
  <cp:revision>1</cp:revision>
  <dcterms:created xsi:type="dcterms:W3CDTF">2017-03-22T19:32:58Z</dcterms:created>
  <dcterms:modified xsi:type="dcterms:W3CDTF">2017-03-22T19:33:33Z</dcterms:modified>
</cp:coreProperties>
</file>