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7FC9-572F-466E-8912-A8D36F2BA251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EE2B-14C0-4C1F-AFBC-9593C9D09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20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7FC9-572F-466E-8912-A8D36F2BA251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EE2B-14C0-4C1F-AFBC-9593C9D09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727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7FC9-572F-466E-8912-A8D36F2BA251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EE2B-14C0-4C1F-AFBC-9593C9D09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03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7FC9-572F-466E-8912-A8D36F2BA251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EE2B-14C0-4C1F-AFBC-9593C9D09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6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7FC9-572F-466E-8912-A8D36F2BA251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EE2B-14C0-4C1F-AFBC-9593C9D09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49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7FC9-572F-466E-8912-A8D36F2BA251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EE2B-14C0-4C1F-AFBC-9593C9D09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63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7FC9-572F-466E-8912-A8D36F2BA251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EE2B-14C0-4C1F-AFBC-9593C9D09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85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7FC9-572F-466E-8912-A8D36F2BA251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EE2B-14C0-4C1F-AFBC-9593C9D09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29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7FC9-572F-466E-8912-A8D36F2BA251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EE2B-14C0-4C1F-AFBC-9593C9D09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12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7FC9-572F-466E-8912-A8D36F2BA251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EE2B-14C0-4C1F-AFBC-9593C9D09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02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7FC9-572F-466E-8912-A8D36F2BA251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EE2B-14C0-4C1F-AFBC-9593C9D09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17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07FC9-572F-466E-8912-A8D36F2BA251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5EE2B-14C0-4C1F-AFBC-9593C9D09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21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69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1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686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1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86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1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483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1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186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1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709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1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785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1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606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1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963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1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31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1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78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552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2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691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2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926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2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206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2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763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2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300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2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672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2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544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2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435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2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193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2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08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11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44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38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74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617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42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03_Trepiccione[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1485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casa</dc:creator>
  <cp:lastModifiedBy>casa</cp:lastModifiedBy>
  <cp:revision>1</cp:revision>
  <dcterms:created xsi:type="dcterms:W3CDTF">2017-03-22T07:44:04Z</dcterms:created>
  <dcterms:modified xsi:type="dcterms:W3CDTF">2017-03-22T07:44:26Z</dcterms:modified>
</cp:coreProperties>
</file>