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</p:sldIdLst>
  <p:sldSz cx="9144000" cy="6858000" type="screen4x3"/>
  <p:notesSz cx="6858000" cy="9144000"/>
  <p:photoAlbum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2D4F-0F01-458B-969D-132DD405EE0C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7DCC-7770-4FDC-8BBA-34C00BA592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9306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2D4F-0F01-458B-969D-132DD405EE0C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7DCC-7770-4FDC-8BBA-34C00BA592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7320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2D4F-0F01-458B-969D-132DD405EE0C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7DCC-7770-4FDC-8BBA-34C00BA592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153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2D4F-0F01-458B-969D-132DD405EE0C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7DCC-7770-4FDC-8BBA-34C00BA592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56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2D4F-0F01-458B-969D-132DD405EE0C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7DCC-7770-4FDC-8BBA-34C00BA592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4587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2D4F-0F01-458B-969D-132DD405EE0C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7DCC-7770-4FDC-8BBA-34C00BA592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5506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2D4F-0F01-458B-969D-132DD405EE0C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7DCC-7770-4FDC-8BBA-34C00BA592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5111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2D4F-0F01-458B-969D-132DD405EE0C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7DCC-7770-4FDC-8BBA-34C00BA592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6647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2D4F-0F01-458B-969D-132DD405EE0C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7DCC-7770-4FDC-8BBA-34C00BA592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8286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2D4F-0F01-458B-969D-132DD405EE0C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7DCC-7770-4FDC-8BBA-34C00BA592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702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2D4F-0F01-458B-969D-132DD405EE0C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7DCC-7770-4FDC-8BBA-34C00BA592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7450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12D4F-0F01-458B-969D-132DD405EE0C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27DCC-7770-4FDC-8BBA-34C00BA592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499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1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0543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10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9463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11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7276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12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9193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13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2931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14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55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15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9613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16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2480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17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5266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18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632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19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778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2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3849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20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9122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21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7706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22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923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23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843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24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233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25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8744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26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1186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27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3327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28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943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29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2624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3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10927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30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8465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31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20610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32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05705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33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79728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34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46696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35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01345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36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72080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37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5745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38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77227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39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2679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4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66026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40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32893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41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06676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42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45856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43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29352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44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73363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45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35312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46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25209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47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87923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48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81187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49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0515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5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85674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50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81575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51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28982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52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83361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53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4675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54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48798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55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29120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56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68269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57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95603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58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40528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59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7025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6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85293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60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5272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61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83480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62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14603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63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55093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64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70638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65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59334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66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63140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67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93091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68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35479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69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1025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7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68216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70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48575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71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377314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72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5753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8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4228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6_02_Guidalotti[9]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84825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72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72</vt:i4>
      </vt:variant>
    </vt:vector>
  </HeadingPairs>
  <TitlesOfParts>
    <vt:vector size="73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casa</dc:creator>
  <cp:lastModifiedBy>casa</cp:lastModifiedBy>
  <cp:revision>1</cp:revision>
  <dcterms:created xsi:type="dcterms:W3CDTF">2017-03-22T21:01:28Z</dcterms:created>
  <dcterms:modified xsi:type="dcterms:W3CDTF">2017-03-22T21:02:06Z</dcterms:modified>
</cp:coreProperties>
</file>