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5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7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55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8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88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4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07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40CD-6D00-4EB9-A7B2-EFD24B9EBB37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D048-8B09-40F2-80D5-9C18CBF65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18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73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8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3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6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57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20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18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33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2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1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20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94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3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729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06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77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3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46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14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176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2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44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480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155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9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67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675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6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38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582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53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3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3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1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6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46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31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100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29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39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67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97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844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92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4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67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114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77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104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185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497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5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91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486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5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894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-wooky-congress-sma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763"/>
            <a:ext cx="9144000" cy="151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83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29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34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02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0_AlbaperFAD[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171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2017-03-21T09:35:00Z</dcterms:created>
  <dcterms:modified xsi:type="dcterms:W3CDTF">2017-03-21T09:35:36Z</dcterms:modified>
</cp:coreProperties>
</file>