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B489-0866-45B9-A7DE-DFEF78BEE9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C12-05EA-4B3C-A610-EDCE5F502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59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B489-0866-45B9-A7DE-DFEF78BEE9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C12-05EA-4B3C-A610-EDCE5F502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88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B489-0866-45B9-A7DE-DFEF78BEE9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C12-05EA-4B3C-A610-EDCE5F502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82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B489-0866-45B9-A7DE-DFEF78BEE9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C12-05EA-4B3C-A610-EDCE5F502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23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B489-0866-45B9-A7DE-DFEF78BEE9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C12-05EA-4B3C-A610-EDCE5F502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75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B489-0866-45B9-A7DE-DFEF78BEE9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C12-05EA-4B3C-A610-EDCE5F502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16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B489-0866-45B9-A7DE-DFEF78BEE9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C12-05EA-4B3C-A610-EDCE5F502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38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B489-0866-45B9-A7DE-DFEF78BEE9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C12-05EA-4B3C-A610-EDCE5F502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43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B489-0866-45B9-A7DE-DFEF78BEE9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C12-05EA-4B3C-A610-EDCE5F502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32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B489-0866-45B9-A7DE-DFEF78BEE9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C12-05EA-4B3C-A610-EDCE5F502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6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B489-0866-45B9-A7DE-DFEF78BEE9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C12-05EA-4B3C-A610-EDCE5F502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47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B489-0866-45B9-A7DE-DFEF78BEE90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C0C12-05EA-4B3C-A610-EDCE5F5023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69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08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1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35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1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91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1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33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1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57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1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45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1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4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1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779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1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736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1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027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1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8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211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2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267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2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498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2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186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2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712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2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969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2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865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2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061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2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942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2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770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2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56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715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3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918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3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938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3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191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3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397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3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904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3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856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3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508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3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768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3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361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3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64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4519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4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26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4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261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4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382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4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089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4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421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4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877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4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0909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4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4377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4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842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4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73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80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57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08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79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_03_Pontremoli[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068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casa</dc:creator>
  <cp:lastModifiedBy>casa</cp:lastModifiedBy>
  <cp:revision>1</cp:revision>
  <dcterms:created xsi:type="dcterms:W3CDTF">2017-03-22T18:28:20Z</dcterms:created>
  <dcterms:modified xsi:type="dcterms:W3CDTF">2017-03-22T18:28:43Z</dcterms:modified>
</cp:coreProperties>
</file>