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3F77-343A-4CDA-8A66-C3F34AEC0EF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CE9-67F2-458D-8D13-8557BAD160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91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3F77-343A-4CDA-8A66-C3F34AEC0EF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CE9-67F2-458D-8D13-8557BAD160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6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3F77-343A-4CDA-8A66-C3F34AEC0EF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CE9-67F2-458D-8D13-8557BAD160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35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3F77-343A-4CDA-8A66-C3F34AEC0EF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CE9-67F2-458D-8D13-8557BAD160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00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3F77-343A-4CDA-8A66-C3F34AEC0EF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CE9-67F2-458D-8D13-8557BAD160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2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3F77-343A-4CDA-8A66-C3F34AEC0EF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CE9-67F2-458D-8D13-8557BAD160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65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3F77-343A-4CDA-8A66-C3F34AEC0EF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CE9-67F2-458D-8D13-8557BAD160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55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3F77-343A-4CDA-8A66-C3F34AEC0EF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CE9-67F2-458D-8D13-8557BAD160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98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3F77-343A-4CDA-8A66-C3F34AEC0EF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CE9-67F2-458D-8D13-8557BAD160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42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3F77-343A-4CDA-8A66-C3F34AEC0EF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CE9-67F2-458D-8D13-8557BAD160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08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3F77-343A-4CDA-8A66-C3F34AEC0EF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CE9-67F2-458D-8D13-8557BAD160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47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3F77-343A-4CDA-8A66-C3F34AEC0EF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6ECE9-67F2-458D-8D13-8557BAD160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00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10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1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95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1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108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1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13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1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52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1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31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1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99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1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21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1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55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1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71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1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31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054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2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213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2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84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2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39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71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46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69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58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41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29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_01_DeNicola[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548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casa</dc:creator>
  <cp:lastModifiedBy>casa</cp:lastModifiedBy>
  <cp:revision>1</cp:revision>
  <dcterms:created xsi:type="dcterms:W3CDTF">2017-03-22T18:31:41Z</dcterms:created>
  <dcterms:modified xsi:type="dcterms:W3CDTF">2017-03-22T18:32:04Z</dcterms:modified>
</cp:coreProperties>
</file>