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photoAlbum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11AC5-F0D0-4B98-AD47-99F5917956BE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5646-47CC-4F23-B7BD-5B2C2EBE31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7984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11AC5-F0D0-4B98-AD47-99F5917956BE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5646-47CC-4F23-B7BD-5B2C2EBE31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368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11AC5-F0D0-4B98-AD47-99F5917956BE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5646-47CC-4F23-B7BD-5B2C2EBE31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6148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11AC5-F0D0-4B98-AD47-99F5917956BE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5646-47CC-4F23-B7BD-5B2C2EBE31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7358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11AC5-F0D0-4B98-AD47-99F5917956BE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5646-47CC-4F23-B7BD-5B2C2EBE31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8426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11AC5-F0D0-4B98-AD47-99F5917956BE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5646-47CC-4F23-B7BD-5B2C2EBE31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4529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11AC5-F0D0-4B98-AD47-99F5917956BE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5646-47CC-4F23-B7BD-5B2C2EBE31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4183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11AC5-F0D0-4B98-AD47-99F5917956BE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5646-47CC-4F23-B7BD-5B2C2EBE31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8392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11AC5-F0D0-4B98-AD47-99F5917956BE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5646-47CC-4F23-B7BD-5B2C2EBE31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4387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11AC5-F0D0-4B98-AD47-99F5917956BE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5646-47CC-4F23-B7BD-5B2C2EBE31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384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11AC5-F0D0-4B98-AD47-99F5917956BE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5646-47CC-4F23-B7BD-5B2C2EBE31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3821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11AC5-F0D0-4B98-AD47-99F5917956BE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05646-47CC-4F23-B7BD-5B2C2EBE31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653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3_Maggiore[1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7982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3_Maggiore[10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8718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3_Maggiore[11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6299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3_Maggiore[12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1809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3_Maggiore[13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9251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3_Maggiore[14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379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3_Maggiore[15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1868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3_Maggiore[16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0040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3_Maggiore[17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552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3_Maggiore[18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8429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3_Maggiore[19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542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3_Maggiore[2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8549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3_Maggiore[20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2883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3_Maggiore[21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7084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3_Maggiore[22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51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3_Maggiore[23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0143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3_Maggiore[24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7853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3_Maggiore[25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0483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3_Maggiore[26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5774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3_Maggiore[27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86427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3_Maggiore[28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5128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3_Maggiore[29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9954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3_Maggiore[3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4821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3_Maggiore[30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05461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3_Maggiore[31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29814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3_Maggiore[32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68198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3_Maggiore[33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72166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3_Maggiore[34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2936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3_Maggiore[35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60936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3_Maggiore[36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29708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3_Maggiore[37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7650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3_Maggiore[38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6558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3_Maggiore[4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1280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3_Maggiore[5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3616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3_Maggiore[6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8254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3_Maggiore[7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2432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3_Maggiore[8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9342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3_Maggiore[9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37054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3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casa</dc:creator>
  <cp:lastModifiedBy>casa</cp:lastModifiedBy>
  <cp:revision>1</cp:revision>
  <dcterms:created xsi:type="dcterms:W3CDTF">2017-03-21T11:51:26Z</dcterms:created>
  <dcterms:modified xsi:type="dcterms:W3CDTF">2017-03-21T11:51:48Z</dcterms:modified>
</cp:coreProperties>
</file>