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A00-CC78-4DA9-A7EF-3AF85338380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C26F-458A-AC56-0ACE744B2D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54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A00-CC78-4DA9-A7EF-3AF85338380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C26F-458A-AC56-0ACE744B2D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35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A00-CC78-4DA9-A7EF-3AF85338380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C26F-458A-AC56-0ACE744B2D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47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A00-CC78-4DA9-A7EF-3AF85338380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C26F-458A-AC56-0ACE744B2D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6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A00-CC78-4DA9-A7EF-3AF85338380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C26F-458A-AC56-0ACE744B2D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96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A00-CC78-4DA9-A7EF-3AF85338380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C26F-458A-AC56-0ACE744B2D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4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A00-CC78-4DA9-A7EF-3AF85338380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C26F-458A-AC56-0ACE744B2D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81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A00-CC78-4DA9-A7EF-3AF85338380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C26F-458A-AC56-0ACE744B2D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38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A00-CC78-4DA9-A7EF-3AF85338380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C26F-458A-AC56-0ACE744B2D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45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A00-CC78-4DA9-A7EF-3AF85338380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C26F-458A-AC56-0ACE744B2D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9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A00-CC78-4DA9-A7EF-3AF85338380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C26F-458A-AC56-0ACE744B2D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66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9A00-CC78-4DA9-A7EF-3AF85338380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1CC5-C26F-458A-AC56-0ACE744B2D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8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22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1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96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1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81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1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312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1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860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1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476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1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533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1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96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1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643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1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609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1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3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861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2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649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2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175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2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598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2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200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2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252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2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269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2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743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2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720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2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566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2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37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464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3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378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3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439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3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089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3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754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3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458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3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664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3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974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3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775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3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253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3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37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921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4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389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4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6351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4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035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4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08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93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67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89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42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_Fiaccadori[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7073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casa</dc:creator>
  <cp:lastModifiedBy>casa</cp:lastModifiedBy>
  <cp:revision>1</cp:revision>
  <dcterms:created xsi:type="dcterms:W3CDTF">2017-03-21T11:47:33Z</dcterms:created>
  <dcterms:modified xsi:type="dcterms:W3CDTF">2017-03-21T11:48:08Z</dcterms:modified>
</cp:coreProperties>
</file>