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79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76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77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28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531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94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90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63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53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47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0C2-11B6-4A05-B13D-D42F6E6B199C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1D87-DBD8-48C1-A6A4-F1C5F8D092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23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52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1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74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1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903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12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20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13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40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1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39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15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53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16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08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17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69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18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735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19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09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2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47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2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76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2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3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22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06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23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639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2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92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25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714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26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190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27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27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28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195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29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55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3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368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3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679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3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626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32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992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33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163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3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343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35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677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36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500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37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544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38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673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4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04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5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0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6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93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7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9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8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9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_Marcantoni[9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148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2017-03-21T11:07:27Z</dcterms:created>
  <dcterms:modified xsi:type="dcterms:W3CDTF">2017-03-21T11:07:45Z</dcterms:modified>
</cp:coreProperties>
</file>